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E9839-EEDA-ACB7-2107-B16FE4E09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F185E-33AF-1963-1A75-192C9CB81A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33A54-7776-D3B8-7F74-B9C23C9BE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596C-FBF2-4F72-A0C9-AC5A978C6D3F}" type="datetimeFigureOut">
              <a:rPr lang="en-IN" smtClean="0"/>
              <a:t>02-06-2026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1EB7-68E4-1232-F12B-423D45B6D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AD063-CDFC-18B7-5688-A98E1DC90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10FD-4F46-4386-933D-41AA742CFE01}" type="slidenum">
              <a:rPr lang="en-IN" smtClean="0"/>
              <a:t>‹#›</a:t>
            </a:fld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0F41B3-D87E-E0D5-D518-8AD6156DE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" y="0"/>
            <a:ext cx="12183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9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141EE-E531-AB1F-9320-649ECC22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80C4C-1F81-80DF-B70E-4B4F2B807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B358D-9F96-C716-FB1E-FFE866989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596C-FBF2-4F72-A0C9-AC5A978C6D3F}" type="datetimeFigureOut">
              <a:rPr lang="en-IN" smtClean="0"/>
              <a:t>02-06-2026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DA32B-BA5B-CDB1-86E3-29373C3DB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ieeespace.org</a:t>
            </a:r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41BA8-E78C-B3C6-A086-24C6FBDEC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10FD-4F46-4386-933D-41AA742CFE01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C3AABEA-F38E-E4DC-439E-492B102064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104" y="442378"/>
            <a:ext cx="753785" cy="75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91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5EC38B-E5D6-A993-90DE-EA5F632E51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1ABD1-10E6-6910-BF54-EF90E5666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85FDC-322F-C37C-EF16-17CEC8012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596C-FBF2-4F72-A0C9-AC5A978C6D3F}" type="datetimeFigureOut">
              <a:rPr lang="en-IN" smtClean="0"/>
              <a:t>02-06-2026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BD991-98FF-5F55-2653-7D2A1D306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ieeespace.org</a:t>
            </a:r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865AD-2010-A3DA-2EB3-6EA741F6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10FD-4F46-4386-933D-41AA742CFE01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DA17B40-F51A-F9E4-C681-0002FB2E3F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104" y="442378"/>
            <a:ext cx="753785" cy="75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205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9CCC6-3B01-57EF-5246-566F7770A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04F45-EA67-35C6-0069-C764EB366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E1A18-2A4C-8213-00CF-6F47492B1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596C-FBF2-4F72-A0C9-AC5A978C6D3F}" type="datetimeFigureOut">
              <a:rPr lang="en-IN" smtClean="0"/>
              <a:t>02-06-2026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36754-4241-7A4F-0CE9-4FB596368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8F6374-8BF6-831C-EC33-0C2975618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31784-699A-4269-D723-35AC18B06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6E10FD-4F46-4386-933D-41AA742CFE01}" type="slidenum">
              <a:rPr lang="en-IN" smtClean="0"/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B7FEB8-20D0-43D4-9F22-3CCBA6D0D4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104" y="442378"/>
            <a:ext cx="753785" cy="75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63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7C5FC-8ED7-3C80-5735-27D32B399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E7F38-3791-E8B1-1A8D-AB9F8DD05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7CA7A-3AB7-8062-F222-C5D3BA95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D596C-FBF2-4F72-A0C9-AC5A978C6D3F}" type="datetimeFigureOut">
              <a:rPr lang="en-IN" smtClean="0"/>
              <a:pPr/>
              <a:t>02-06-2026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90B13-5A76-642E-617C-3638EDEA7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ieeespace.org</a:t>
            </a:r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5FEFB-B3FF-B228-3512-8D99123B5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6E10FD-4F46-4386-933D-41AA742CFE01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58E3151-2BB1-5B05-CC04-69ABB1C3A2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104" y="442378"/>
            <a:ext cx="753785" cy="75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15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8C481-E001-B8C5-7A15-4816EBFA8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0D4A0-A2EC-F1AD-978F-AA4522FB7E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0FD60-C120-CFAC-EE41-82E6A9303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7995B-6E32-9040-372F-5F63F1FF0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596C-FBF2-4F72-A0C9-AC5A978C6D3F}" type="datetimeFigureOut">
              <a:rPr lang="en-IN" smtClean="0"/>
              <a:t>02-06-2026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A4686-CAE2-3E66-4074-A45C12543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ieeespace.org</a:t>
            </a:r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0451C-772C-F080-30E2-B4C1E8BF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10FD-4F46-4386-933D-41AA742CFE01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39F48EB-03AE-DCD4-F2EA-4F7A4DB7AE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104" y="442378"/>
            <a:ext cx="753785" cy="75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66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A5DEE-04AE-B07F-26D7-381F09D1B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BBCE8-7133-0CA8-92E3-92AEEF2A3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A37E7-47E9-0A44-B5F0-A36EA1B52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C2D6EF-B3E9-5389-06AD-E35948F680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63478C-4421-4509-177D-C1D94624AF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80D6CA-C977-56AD-0D0A-8EB65E5E4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596C-FBF2-4F72-A0C9-AC5A978C6D3F}" type="datetimeFigureOut">
              <a:rPr lang="en-IN" smtClean="0"/>
              <a:t>02-06-2026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6A19C6-3354-5903-4DC8-0D075F4E0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ieeespace.org</a:t>
            </a:r>
            <a:endParaRPr lang="en-I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255559-AEF5-C112-ADBA-B4958E85A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10FD-4F46-4386-933D-41AA742CFE01}" type="slidenum">
              <a:rPr lang="en-IN" smtClean="0"/>
              <a:t>‹#›</a:t>
            </a:fld>
            <a:endParaRPr lang="en-IN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60CF60C-76D8-58C9-76A0-52038298D9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104" y="442378"/>
            <a:ext cx="753785" cy="75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002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C2937-16C9-2C1E-84F4-F44077F84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1C8AD9-C005-FFA8-7C9E-45F01D3E6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596C-FBF2-4F72-A0C9-AC5A978C6D3F}" type="datetimeFigureOut">
              <a:rPr lang="en-IN" smtClean="0"/>
              <a:t>02-06-2026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DB687-C757-B636-153D-88FD0024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ieeespace.org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6DCBD-D46E-C2FC-DF95-0E9EC81FD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10FD-4F46-4386-933D-41AA742CFE01}" type="slidenum">
              <a:rPr lang="en-IN" smtClean="0"/>
              <a:t>‹#›</a:t>
            </a:fld>
            <a:endParaRPr lang="en-IN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D5F3D3D-6BD2-B688-2240-F743C238C4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104" y="442378"/>
            <a:ext cx="753785" cy="75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295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EB3122-2523-E30A-0590-A2783BED5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596C-FBF2-4F72-A0C9-AC5A978C6D3F}" type="datetimeFigureOut">
              <a:rPr lang="en-IN" smtClean="0"/>
              <a:t>02-06-2026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081839-903A-656B-6E96-2A1212AC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ieeespace.org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1221B-7C30-5FCD-6552-2D5B7B99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10FD-4F46-4386-933D-41AA742CFE01}" type="slidenum">
              <a:rPr lang="en-IN" smtClean="0"/>
              <a:t>‹#›</a:t>
            </a:fld>
            <a:endParaRPr lang="en-IN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97BD56F-B6AF-BD38-AFF9-7D75E9059F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104" y="442378"/>
            <a:ext cx="753785" cy="75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333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6350-48D7-C98C-D8B1-B2F5CE5C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683D6-8C47-E3ED-75B7-0000FB8B1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75B17-4B4F-A72D-D2A4-713CEF0E2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051AFE-9970-0669-FEC9-039B4041C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596C-FBF2-4F72-A0C9-AC5A978C6D3F}" type="datetimeFigureOut">
              <a:rPr lang="en-IN" smtClean="0"/>
              <a:t>02-06-2026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CBE0D-3BB9-6701-B53C-2316F3761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Ieeespace.org</a:t>
            </a:r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FB3CC-8C96-88D8-4E92-E77DBDF07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10FD-4F46-4386-933D-41AA742CFE01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45EDDE9-3AE7-ADD1-3C48-CEAB89FE9C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104" y="442378"/>
            <a:ext cx="753785" cy="75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353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827C0-BE71-AF55-6F65-66E6DCA6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F9A64C-643D-0B24-E3EB-324BCBF80A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72B1E9-C8A8-005D-0B38-80822B439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F6543-C426-A719-04BC-64C9A696A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596C-FBF2-4F72-A0C9-AC5A978C6D3F}" type="datetimeFigureOut">
              <a:rPr lang="en-IN" smtClean="0"/>
              <a:t>02-06-2026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44EFD-C0C6-1DAE-0322-AE892219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ieeespace.org</a:t>
            </a:r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35B91-3EA8-A9FF-2040-053380F8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E10FD-4F46-4386-933D-41AA742CFE01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F1AD09B-9C7A-A1B7-7F17-5C263D07D9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104" y="442378"/>
            <a:ext cx="753785" cy="75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60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AE0FDA-5CF9-850E-FEAA-200E2609EF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1CC561-CBB5-9836-3CBA-4F21AA8B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C55EE-8385-FDBC-2A81-E8EB5057E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18EA0-8908-0849-3DDC-D2D81C104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55D596C-FBF2-4F72-A0C9-AC5A978C6D3F}" type="datetimeFigureOut">
              <a:rPr lang="en-IN" smtClean="0"/>
              <a:pPr/>
              <a:t>02-06-2026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D41F2-4B85-812A-E800-C53B8FA96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FB835-C020-18EE-269C-AC7BED574E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16E10FD-4F46-4386-933D-41AA742CFE01}" type="slidenum">
              <a:rPr lang="en-IN" smtClean="0"/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8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B88C30-BEF0-FD44-BC42-93D22D6B9E66}"/>
              </a:ext>
            </a:extLst>
          </p:cNvPr>
          <p:cNvSpPr txBox="1"/>
          <p:nvPr/>
        </p:nvSpPr>
        <p:spPr>
          <a:xfrm>
            <a:off x="2618117" y="2984580"/>
            <a:ext cx="7607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chemeClr val="bg1"/>
                </a:solidFill>
              </a:rPr>
              <a:t>INSERT YOUR PAPER TITLE HERE</a:t>
            </a:r>
            <a:endParaRPr lang="en-IN" sz="4400" b="1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274048-9BA8-3A89-7AAC-B283675C365D}"/>
              </a:ext>
            </a:extLst>
          </p:cNvPr>
          <p:cNvSpPr txBox="1"/>
          <p:nvPr/>
        </p:nvSpPr>
        <p:spPr>
          <a:xfrm>
            <a:off x="3730923" y="4911112"/>
            <a:ext cx="4098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Author</a:t>
            </a:r>
            <a:r>
              <a:rPr lang="en-US" sz="1400" b="1" baseline="30000" dirty="0">
                <a:solidFill>
                  <a:schemeClr val="bg1"/>
                </a:solidFill>
              </a:rPr>
              <a:t>1</a:t>
            </a:r>
            <a:r>
              <a:rPr lang="en-US" sz="1400" b="1" dirty="0">
                <a:solidFill>
                  <a:schemeClr val="bg1"/>
                </a:solidFill>
              </a:rPr>
              <a:t>, Author</a:t>
            </a:r>
            <a:r>
              <a:rPr lang="en-US" sz="1400" b="1" baseline="30000" dirty="0">
                <a:solidFill>
                  <a:schemeClr val="bg1"/>
                </a:solidFill>
              </a:rPr>
              <a:t>2</a:t>
            </a:r>
            <a:r>
              <a:rPr lang="en-US" sz="1400" b="1" dirty="0">
                <a:solidFill>
                  <a:schemeClr val="bg1"/>
                </a:solidFill>
              </a:rPr>
              <a:t>, Author</a:t>
            </a:r>
            <a:r>
              <a:rPr lang="en-US" sz="1400" b="1" baseline="30000" dirty="0">
                <a:solidFill>
                  <a:schemeClr val="bg1"/>
                </a:solidFill>
              </a:rPr>
              <a:t>3</a:t>
            </a:r>
            <a:r>
              <a:rPr lang="en-US" sz="1400" b="1" dirty="0">
                <a:solidFill>
                  <a:schemeClr val="bg1"/>
                </a:solidFill>
              </a:rPr>
              <a:t>, Author</a:t>
            </a:r>
            <a:r>
              <a:rPr lang="en-US" sz="1400" b="1" baseline="30000" dirty="0">
                <a:solidFill>
                  <a:schemeClr val="bg1"/>
                </a:solidFill>
              </a:rPr>
              <a:t>4</a:t>
            </a:r>
            <a:r>
              <a:rPr lang="en-US" sz="1400" b="1" dirty="0">
                <a:solidFill>
                  <a:schemeClr val="bg1"/>
                </a:solidFill>
              </a:rPr>
              <a:t>, Author</a:t>
            </a:r>
            <a:r>
              <a:rPr lang="en-US" sz="1400" b="1" baseline="30000" dirty="0">
                <a:solidFill>
                  <a:schemeClr val="bg1"/>
                </a:solidFill>
              </a:rPr>
              <a:t>5</a:t>
            </a:r>
            <a:r>
              <a:rPr lang="en-US" sz="1400" b="1" dirty="0">
                <a:solidFill>
                  <a:schemeClr val="bg1"/>
                </a:solidFill>
              </a:rPr>
              <a:t>, Author</a:t>
            </a:r>
            <a:r>
              <a:rPr lang="en-US" sz="1400" b="1" baseline="30000" dirty="0">
                <a:solidFill>
                  <a:schemeClr val="bg1"/>
                </a:solidFill>
              </a:rPr>
              <a:t>6</a:t>
            </a:r>
            <a:endParaRPr lang="en-IN" sz="14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3C77D-966E-A727-15A6-E9BC35799611}"/>
              </a:ext>
            </a:extLst>
          </p:cNvPr>
          <p:cNvSpPr txBox="1"/>
          <p:nvPr/>
        </p:nvSpPr>
        <p:spPr>
          <a:xfrm>
            <a:off x="577480" y="5125394"/>
            <a:ext cx="10791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baseline="30000" dirty="0">
                <a:solidFill>
                  <a:schemeClr val="bg1"/>
                </a:solidFill>
              </a:rPr>
              <a:t>1</a:t>
            </a:r>
            <a:r>
              <a:rPr lang="en-US" sz="1200" dirty="0">
                <a:solidFill>
                  <a:schemeClr val="bg1"/>
                </a:solidFill>
              </a:rPr>
              <a:t>Institution Name, Country | </a:t>
            </a:r>
            <a:r>
              <a:rPr lang="en-US" sz="1200" b="1" baseline="30000" dirty="0">
                <a:solidFill>
                  <a:schemeClr val="bg1"/>
                </a:solidFill>
              </a:rPr>
              <a:t>2</a:t>
            </a:r>
            <a:r>
              <a:rPr lang="en-US" sz="1200" dirty="0">
                <a:solidFill>
                  <a:schemeClr val="bg1"/>
                </a:solidFill>
              </a:rPr>
              <a:t>Institution Name, Country </a:t>
            </a:r>
            <a:r>
              <a:rPr lang="en-US" sz="1400" dirty="0">
                <a:solidFill>
                  <a:schemeClr val="bg1"/>
                </a:solidFill>
              </a:rPr>
              <a:t>|</a:t>
            </a:r>
            <a:r>
              <a:rPr lang="en-US" sz="1200" b="1" baseline="30000" dirty="0">
                <a:solidFill>
                  <a:schemeClr val="bg1"/>
                </a:solidFill>
              </a:rPr>
              <a:t>3</a:t>
            </a:r>
            <a:r>
              <a:rPr lang="en-US" sz="1200" dirty="0">
                <a:solidFill>
                  <a:schemeClr val="bg1"/>
                </a:solidFill>
              </a:rPr>
              <a:t>Institution Name, Country |</a:t>
            </a:r>
            <a:r>
              <a:rPr lang="en-US" sz="1200" b="1" baseline="30000" dirty="0">
                <a:solidFill>
                  <a:schemeClr val="bg1"/>
                </a:solidFill>
              </a:rPr>
              <a:t> 4</a:t>
            </a:r>
            <a:r>
              <a:rPr lang="en-US" sz="1200" dirty="0">
                <a:solidFill>
                  <a:schemeClr val="bg1"/>
                </a:solidFill>
              </a:rPr>
              <a:t>Institution Name, Country </a:t>
            </a:r>
            <a:r>
              <a:rPr lang="en-US" sz="1400" dirty="0">
                <a:solidFill>
                  <a:schemeClr val="bg1"/>
                </a:solidFill>
              </a:rPr>
              <a:t>|</a:t>
            </a:r>
            <a:r>
              <a:rPr lang="en-US" sz="1400" b="1" baseline="30000" dirty="0">
                <a:solidFill>
                  <a:schemeClr val="bg1"/>
                </a:solidFill>
              </a:rPr>
              <a:t> </a:t>
            </a:r>
            <a:r>
              <a:rPr lang="en-US" sz="1200" b="1" baseline="30000" dirty="0">
                <a:solidFill>
                  <a:schemeClr val="bg1"/>
                </a:solidFill>
              </a:rPr>
              <a:t>5</a:t>
            </a:r>
            <a:r>
              <a:rPr lang="en-US" sz="1200" dirty="0">
                <a:solidFill>
                  <a:schemeClr val="bg1"/>
                </a:solidFill>
              </a:rPr>
              <a:t>Institution Name, Country |</a:t>
            </a:r>
            <a:r>
              <a:rPr lang="en-US" sz="1200" b="1" baseline="30000" dirty="0">
                <a:solidFill>
                  <a:schemeClr val="bg1"/>
                </a:solidFill>
              </a:rPr>
              <a:t>6</a:t>
            </a:r>
            <a:r>
              <a:rPr lang="en-US" sz="1200" dirty="0">
                <a:solidFill>
                  <a:schemeClr val="bg1"/>
                </a:solidFill>
              </a:rPr>
              <a:t>Institution Name, Country</a:t>
            </a:r>
            <a:endParaRPr lang="en-IN" sz="16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02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B3474-A1F2-E93D-F4E3-DC4DF708A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7494C-AA29-A6A2-29A3-4E61DE220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5AD5A1-8FA9-A52D-1A30-367F71F8A90C}"/>
              </a:ext>
            </a:extLst>
          </p:cNvPr>
          <p:cNvSpPr txBox="1"/>
          <p:nvPr/>
        </p:nvSpPr>
        <p:spPr>
          <a:xfrm>
            <a:off x="10315575" y="6530975"/>
            <a:ext cx="10699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ieeespace.org</a:t>
            </a:r>
            <a:endParaRPr lang="en-IN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15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3386D8-F6AC-076A-59ED-35C199B3D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7BE434-58C6-0238-DAB0-1CD4F26D3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2217E9-4B1B-EDF7-2125-99E1640C1E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731798-6CE3-8531-C230-E51061A73D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93A6718-7319-87FA-EB5B-ADF7E6CBA24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BE70A6-ECF2-A799-12BA-94D64B626DA7}"/>
              </a:ext>
            </a:extLst>
          </p:cNvPr>
          <p:cNvSpPr txBox="1"/>
          <p:nvPr/>
        </p:nvSpPr>
        <p:spPr>
          <a:xfrm>
            <a:off x="10315575" y="6530975"/>
            <a:ext cx="10699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ieeespace.org</a:t>
            </a:r>
            <a:endParaRPr lang="en-IN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33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D61B311-0DD8-6422-2803-391F217C2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F041CD-68CD-F0A7-D79E-1D2A1817C214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0C8EBF-2B57-FF2C-1CBA-E3A0BB6E5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A01ED4-233F-4611-CB3F-9FB1EBA7EFA1}"/>
              </a:ext>
            </a:extLst>
          </p:cNvPr>
          <p:cNvSpPr txBox="1"/>
          <p:nvPr/>
        </p:nvSpPr>
        <p:spPr>
          <a:xfrm>
            <a:off x="10315575" y="6530975"/>
            <a:ext cx="10699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ieeespace.org</a:t>
            </a:r>
            <a:endParaRPr lang="en-IN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026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54</Words>
  <Application>Microsoft Office PowerPoint</Application>
  <PresentationFormat>Widescreen</PresentationFormat>
  <Paragraphs>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 Chengappa Munjandira</dc:creator>
  <cp:lastModifiedBy>Dr Chengappa Munjandira</cp:lastModifiedBy>
  <cp:revision>10</cp:revision>
  <dcterms:created xsi:type="dcterms:W3CDTF">2026-06-01T16:06:37Z</dcterms:created>
  <dcterms:modified xsi:type="dcterms:W3CDTF">2026-06-02T06:25:22Z</dcterms:modified>
</cp:coreProperties>
</file>